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.svg" ContentType="image/svg+xml"/>
  <Override PartName="/ppt/media/image32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3" r:id="rId6"/>
    <p:sldId id="300" r:id="rId7"/>
    <p:sldId id="301" r:id="rId8"/>
    <p:sldId id="272" r:id="rId9"/>
    <p:sldId id="266" r:id="rId10"/>
    <p:sldId id="280" r:id="rId11"/>
    <p:sldId id="281" r:id="rId12"/>
    <p:sldId id="282" r:id="rId13"/>
    <p:sldId id="297" r:id="rId14"/>
    <p:sldId id="298" r:id="rId15"/>
    <p:sldId id="278" r:id="rId16"/>
    <p:sldId id="260" r:id="rId17"/>
    <p:sldId id="273" r:id="rId18"/>
    <p:sldId id="314" r:id="rId19"/>
    <p:sldId id="315" r:id="rId20"/>
    <p:sldId id="274" r:id="rId21"/>
    <p:sldId id="316" r:id="rId22"/>
    <p:sldId id="271" r:id="rId23"/>
  </p:sldIdLst>
  <p:sldSz cx="18288000" cy="10287000"/>
  <p:notesSz cx="6858000" cy="9144000"/>
  <p:embeddedFontLst>
    <p:embeddedFont>
      <p:font typeface="阿里巴巴普惠体 Bold" panose="00020600040101010101" charset="-122"/>
      <p:bold r:id="rId27"/>
    </p:embeddedFont>
    <p:embeddedFont>
      <p:font typeface="阿里巴巴普惠体" panose="00020600040101010101" charset="-122"/>
      <p:regular r:id="rId28"/>
    </p:embeddedFont>
    <p:embeddedFont>
      <p:font typeface="阿里巴巴普惠体 Heavy" panose="00020600040101010101" charset="-122"/>
      <p:regular r:id="rId29"/>
    </p:embeddedFont>
    <p:embeddedFont>
      <p:font typeface="阿里巴巴普惠体 Light" panose="00020600040101010101" charset="-122"/>
      <p:regular r:id="rId30"/>
    </p:embeddedFont>
    <p:embeddedFont>
      <p:font typeface="阿里巴巴普惠体 Medium" panose="00020600040101010101" charset="-122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8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2.sv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tags" Target="../tags/tag20.xml"/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0.png"/><Relationship Id="rId3" Type="http://schemas.openxmlformats.org/officeDocument/2006/relationships/tags" Target="../tags/tag22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www.testin.cn/s/7fe95ca6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808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5478" y="3731550"/>
            <a:ext cx="10008397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zh-CN" alt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移动智能充电应用</a:t>
            </a:r>
            <a:endParaRPr lang="zh-CN" alt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8515" y="69548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6113" y="575310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赖旻臻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黄子恒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卢子洋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袁茵</a:t>
            </a:r>
            <a:endParaRPr lang="zh-CN" altLang="en-US" sz="2100" b="1" spc="165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478" y="2591961"/>
            <a:ext cx="549705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E-</a:t>
            </a:r>
            <a:r>
              <a:rPr lang="zh-CN" alt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充电</a:t>
            </a:r>
            <a:endParaRPr lang="zh-CN" altLang="en-US" sz="6500" b="1" spc="52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" y="4229100"/>
            <a:ext cx="83248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229100"/>
            <a:ext cx="8726805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251700"/>
            <a:ext cx="8368665" cy="2854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277100"/>
            <a:ext cx="8487410" cy="281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90" y="4000500"/>
            <a:ext cx="8668385" cy="2887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200900"/>
            <a:ext cx="8267700" cy="271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200900"/>
            <a:ext cx="7738745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遍历截图（以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8331200" cy="701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714500"/>
            <a:ext cx="8286750" cy="699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-log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6900"/>
            <a:ext cx="7872095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1866900"/>
            <a:ext cx="8486140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性能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报告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85900"/>
            <a:ext cx="16944340" cy="5011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667500"/>
            <a:ext cx="16944340" cy="3342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257300"/>
            <a:ext cx="12240260" cy="8870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716405" y="9182100"/>
            <a:ext cx="14854555" cy="72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结果显示，它在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Android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系统手机上表现优秀，测试通过率为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100%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。测试涉及多款手机，包括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等，其中只有一款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Realme Q3 Pro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因某种原因未参与测试。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这意味着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SmartCharge Optimizer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具有良好的兼容性和稳定性，用户可以放心使用。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05" y="342900"/>
            <a:ext cx="13204190" cy="8487410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9964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improvement effects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PART.03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1633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用户体验与改进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效果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简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刘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皓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廖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终于可以写评论了</a:t>
                      </a:r>
                      <a:r>
                        <a:rPr lang="en-US" altLang="zh-CN" sz="2000"/>
                        <a:t>！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个人账户界面变得更全面了，还增加了一些增值服务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定位功能挺准确</a:t>
                      </a:r>
                      <a:r>
                        <a:rPr lang="zh-CN" altLang="en-US" sz="2000"/>
                        <a:t>的，地图加载也很快，体验感很不错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新版本删除了许多不必要的界面，操作更加直观了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导航功能挺实用</a:t>
                      </a:r>
                      <a:r>
                        <a:rPr lang="zh-CN" altLang="en-US" sz="2000"/>
                        <a:t>的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建议增加评论筛选功能，比如查看“最新”或“最有帮助”的评论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增值服务可以增加使用指南或教程，让用户更清楚如何使用这些功能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建议支持离线地图功能，这样在信号不好的地方也能使用导航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可以在首页增加一个快速导航栏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希望能提供更多路线选择，比如“最快路线”或“最省钱路线”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我们会</a:t>
                      </a:r>
                      <a:r>
                        <a:rPr lang="zh-CN" altLang="en-US" sz="2000"/>
                        <a:t>增加这部分功能的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后续我们会继续制作的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反馈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你没</a:t>
                      </a:r>
                      <a:r>
                        <a:rPr lang="zh-CN" altLang="en-US" sz="2000"/>
                        <a:t>更新版本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我们后续会改进的</a:t>
                      </a:r>
                      <a:r>
                        <a:rPr lang="en-US" altLang="zh-CN" sz="2000"/>
                        <a:t>！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可以通过算法优化来实现，提升导航系统的灵活性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万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韦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佳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王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翔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充电站的详情界面非常详细，可以看到充电桩数量、费用和实时状态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可以看到其他用户对充电站的评价和评分，再也不用担心踩雷了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新上线的增值服务很实用，比如会员折扣和预约功能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APP界面风格更加现代化了，颜色搭配舒适，界面布局也很清晰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每个充电站都能进行评价，说明平台真的在听取用户意见，期待未来更多优化功能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能否增加充电站拥挤程度的实时显示，避免到达后充电桩全部占用？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评分可以增加维度，比如充电速度和服务态度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建议在个人账户显示增值服务的使用记录和节省的费用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部分字体和按钮较小，尤其是老人使用时不太方便，可以增加字体放大功能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建议开发者定期总结用户反馈，推出改进报告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这个提议非常实用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已经将这个功能提上日程了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增加充电速度是我们没想到的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okok，</a:t>
                      </a:r>
                      <a:r>
                        <a:rPr lang="zh-CN" altLang="en-US" sz="2000"/>
                        <a:t>后续调整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收到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因为开发者都是年轻人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所以忘记了老年人的需求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会改进的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是的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我们确实有在认真听取用户意见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已经在做用户反馈了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3012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398520"/>
            <a:ext cx="16196310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cooperation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effectiveness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0837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PART.04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391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团队分工与协作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效率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grpSp>
        <p:nvGrpSpPr>
          <p:cNvPr id="4" name="Group 4"/>
          <p:cNvGrpSpPr/>
          <p:nvPr>
            <p:custDataLst>
              <p:tags r:id="rId4"/>
            </p:custDataLst>
          </p:nvPr>
        </p:nvGrpSpPr>
        <p:grpSpPr>
          <a:xfrm rot="0">
            <a:off x="1438041" y="3640962"/>
            <a:ext cx="884067" cy="884067"/>
            <a:chOff x="0" y="0"/>
            <a:chExt cx="812800" cy="812800"/>
          </a:xfrm>
        </p:grpSpPr>
        <p:sp>
          <p:nvSpPr>
            <p:cNvPr id="5" name="Freeform 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597785" y="3895725"/>
            <a:ext cx="89408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app development</a:t>
            </a:r>
            <a:endParaRPr lang="en-US" altLang="zh-CN" sz="28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7"/>
            </p:custDataLst>
          </p:nvPr>
        </p:nvGrpSpPr>
        <p:grpSpPr>
          <a:xfrm rot="0">
            <a:off x="1438041" y="5029291"/>
            <a:ext cx="884067" cy="884067"/>
            <a:chOff x="0" y="0"/>
            <a:chExt cx="812800" cy="812800"/>
          </a:xfrm>
        </p:grpSpPr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2597785" y="5280660"/>
            <a:ext cx="699135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of the app testing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6" name="Group 16"/>
          <p:cNvGrpSpPr/>
          <p:nvPr>
            <p:custDataLst>
              <p:tags r:id="rId10"/>
            </p:custDataLst>
          </p:nvPr>
        </p:nvGrpSpPr>
        <p:grpSpPr>
          <a:xfrm rot="0">
            <a:off x="1438041" y="6417620"/>
            <a:ext cx="884067" cy="884067"/>
            <a:chOff x="0" y="0"/>
            <a:chExt cx="812800" cy="812800"/>
          </a:xfrm>
        </p:grpSpPr>
        <p:sp>
          <p:nvSpPr>
            <p:cNvPr id="17" name="Freeform 17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2"/>
            </p:custDataLst>
          </p:nvPr>
        </p:nvSpPr>
        <p:spPr>
          <a:xfrm>
            <a:off x="2597785" y="6664960"/>
            <a:ext cx="8955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 and improvement effects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3"/>
            </p:custDataLst>
          </p:nvPr>
        </p:nvGrpSpPr>
        <p:grpSpPr>
          <a:xfrm rot="0">
            <a:off x="1438041" y="7805949"/>
            <a:ext cx="884067" cy="884067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2597785" y="8049895"/>
            <a:ext cx="104736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and cooperation effectiveness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2155" y="1178822"/>
            <a:ext cx="418516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b="1" u="none" strike="noStrike" spc="3456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目录</a:t>
            </a:r>
            <a:endParaRPr lang="en-US" sz="8000" b="1" u="none" strike="noStrike" spc="3456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21970" y="1824934"/>
            <a:ext cx="32428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spc="43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CONTENT</a:t>
            </a:r>
            <a:endParaRPr lang="en-US" sz="4000" b="1" spc="43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6"/>
            </p:custDataLst>
          </p:nvPr>
        </p:nvSpPr>
        <p:spPr>
          <a:xfrm>
            <a:off x="1599549" y="3725484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7"/>
            </p:custDataLst>
          </p:nvPr>
        </p:nvSpPr>
        <p:spPr>
          <a:xfrm>
            <a:off x="1599549" y="5113813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02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8"/>
            </p:custDataLst>
          </p:nvPr>
        </p:nvSpPr>
        <p:spPr>
          <a:xfrm>
            <a:off x="1599549" y="6502142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03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9"/>
            </p:custDataLst>
          </p:nvPr>
        </p:nvSpPr>
        <p:spPr>
          <a:xfrm>
            <a:off x="1599549" y="7890471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04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6790870" y="2813947"/>
            <a:ext cx="1688936" cy="0"/>
          </a:xfrm>
          <a:prstGeom prst="line">
            <a:avLst/>
          </a:prstGeom>
          <a:ln w="19050" cap="rnd">
            <a:gradFill>
              <a:gsLst>
                <a:gs pos="0">
                  <a:srgbClr val="12ADFA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128516" y="2632972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4220347" y="1796359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F2EAFF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30" grpId="1"/>
      <p:bldP spid="8" grpId="1"/>
      <p:bldP spid="31" grpId="0"/>
      <p:bldP spid="14" grpId="0"/>
      <p:bldP spid="31" grpId="1"/>
      <p:bldP spid="14" grpId="1"/>
      <p:bldP spid="32" grpId="0"/>
      <p:bldP spid="20" grpId="0"/>
      <p:bldP spid="32" grpId="1"/>
      <p:bldP spid="20" grpId="1"/>
      <p:bldP spid="33" grpId="0"/>
      <p:bldP spid="26" grpId="0"/>
      <p:bldP spid="33" grpId="1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6946653" y="1007089"/>
            <a:ext cx="57628" cy="802050"/>
            <a:chOff x="0" y="0"/>
            <a:chExt cx="15178" cy="211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51086" y="942975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团队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分工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00060" y="7548322"/>
            <a:ext cx="1705807" cy="521072"/>
            <a:chOff x="0" y="0"/>
            <a:chExt cx="2274409" cy="694763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赖旻臻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6201803" y="7548322"/>
            <a:ext cx="1705807" cy="521072"/>
            <a:chOff x="0" y="0"/>
            <a:chExt cx="2274409" cy="694763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黄子恒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0303547" y="7548322"/>
            <a:ext cx="1705807" cy="521072"/>
            <a:chOff x="0" y="0"/>
            <a:chExt cx="2274409" cy="694763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袁茵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4405291" y="7548322"/>
            <a:ext cx="1705807" cy="521072"/>
            <a:chOff x="0" y="0"/>
            <a:chExt cx="2274409" cy="694763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卢</a:t>
              </a: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子洋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140385" y="5585931"/>
            <a:ext cx="469815" cy="2038275"/>
            <a:chOff x="0" y="3657600"/>
            <a:chExt cx="626420" cy="2717700"/>
          </a:xfrm>
        </p:grpSpPr>
        <p:sp>
          <p:nvSpPr>
            <p:cNvPr id="35" name="Freeform 35"/>
            <p:cNvSpPr/>
            <p:nvPr/>
          </p:nvSpPr>
          <p:spPr>
            <a:xfrm>
              <a:off x="0" y="3657600"/>
              <a:ext cx="626420" cy="2717700"/>
            </a:xfrm>
            <a:custGeom>
              <a:avLst/>
              <a:gdLst/>
              <a:ahLst/>
              <a:cxnLst/>
              <a:rect l="l" t="t" r="r" b="b"/>
              <a:pathLst>
                <a:path w="626420" h="2717700">
                  <a:moveTo>
                    <a:pt x="0" y="0"/>
                  </a:moveTo>
                  <a:lnTo>
                    <a:pt x="626420" y="0"/>
                  </a:lnTo>
                  <a:lnTo>
                    <a:pt x="626420" y="2717700"/>
                  </a:lnTo>
                  <a:lnTo>
                    <a:pt x="0" y="271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235740" y="4558122"/>
              <a:ext cx="358140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zh-CN" altLang="en-US" sz="1800" spc="1099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组长</a:t>
              </a:r>
              <a:endParaRPr lang="zh-CN" altLang="en-US" sz="1800" spc="1099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5400000">
            <a:off x="11208100" y="1007089"/>
            <a:ext cx="57628" cy="802050"/>
            <a:chOff x="0" y="0"/>
            <a:chExt cx="15178" cy="21123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58916" y="8377634"/>
            <a:ext cx="3141835" cy="144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第一阶段上台演讲；第二阶段上台演讲；第三阶段上台演讲；主要负责学习技术和代码编写，以及组内的分工。设计了充电站总览页面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557176" y="8225234"/>
            <a:ext cx="314183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第一阶段展示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制作；第三阶段上台演讲；主要负责代码编写和辅助美工，并且与老师同学保持联系。设计了充电站详情页面和用户评价功能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54756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第一阶段商业计划书撰写；第一、二、三阶段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制作；主要负责美工排版部分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用户账户界面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687277" y="8377634"/>
            <a:ext cx="3141835" cy="72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第一阶段商业计划书撰写；第二阶段上台演讲；设计了用户登录注册功能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7072792" y="1871099"/>
            <a:ext cx="414241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altLang="zh-CN" sz="1800" spc="142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</a:t>
            </a:r>
            <a:endParaRPr lang="en-US" altLang="zh-CN" sz="1800" spc="142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5" name="图片 3" descr="709f0534dec7ee2beb74c142b5648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620" y="2705100"/>
            <a:ext cx="2334260" cy="4740910"/>
          </a:xfrm>
          <a:prstGeom prst="rect">
            <a:avLst/>
          </a:prstGeom>
        </p:spPr>
      </p:pic>
      <p:pic>
        <p:nvPicPr>
          <p:cNvPr id="58" name="图片 4" descr="759353a83ac4bafde9a11c67a97aa1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2727325"/>
            <a:ext cx="2245360" cy="470154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215" y="2705100"/>
            <a:ext cx="2286635" cy="4740910"/>
          </a:xfrm>
          <a:prstGeom prst="rect">
            <a:avLst/>
          </a:prstGeom>
        </p:spPr>
      </p:pic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040" y="2727325"/>
            <a:ext cx="2195830" cy="471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7284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8515" y="68024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5478" y="3045750"/>
            <a:ext cx="10008397" cy="28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感谢大家观看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汇报完毕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0726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</a:t>
            </a:r>
            <a:endParaRPr lang="en-US" altLang="zh-CN" sz="60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 development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PART.01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2395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程序开发的困难与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努力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grpSp>
        <p:nvGrpSpPr>
          <p:cNvPr id="11" name="Group 11"/>
          <p:cNvGrpSpPr/>
          <p:nvPr>
            <p:custDataLst>
              <p:tags r:id="rId1"/>
            </p:custDataLst>
          </p:nvPr>
        </p:nvGrpSpPr>
        <p:grpSpPr>
          <a:xfrm rot="0">
            <a:off x="9067800" y="4533900"/>
            <a:ext cx="2464435" cy="494665"/>
            <a:chOff x="-4010660" y="1445260"/>
            <a:chExt cx="3285913" cy="659553"/>
          </a:xfrm>
        </p:grpSpPr>
        <p:sp>
          <p:nvSpPr>
            <p:cNvPr id="12" name="Freeform 12"/>
            <p:cNvSpPr/>
            <p:nvPr>
              <p:custDataLst>
                <p:tags r:id="rId2"/>
              </p:custDataLst>
            </p:nvPr>
          </p:nvSpPr>
          <p:spPr>
            <a:xfrm>
              <a:off x="-4010660" y="1445260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5"/>
            </p:custDataLst>
          </p:nvPr>
        </p:nvSpPr>
        <p:spPr>
          <a:xfrm>
            <a:off x="2560320" y="7431405"/>
            <a:ext cx="5440045" cy="10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使用了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FragmentAdapter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，实现了绑定通过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调用得到的充电站信息展示给用户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362835"/>
            <a:ext cx="6750050" cy="451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微信图片_20241217162546"/>
          <p:cNvPicPr>
            <a:picLocks noChangeAspect="1"/>
          </p:cNvPicPr>
          <p:nvPr/>
        </p:nvPicPr>
        <p:blipFill>
          <a:blip r:embed="rId7"/>
          <a:srcRect l="8680" r="1793"/>
          <a:stretch>
            <a:fillRect/>
          </a:stretch>
        </p:blipFill>
        <p:spPr>
          <a:xfrm>
            <a:off x="12268200" y="1181100"/>
            <a:ext cx="3962400" cy="840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76500"/>
            <a:ext cx="5749290" cy="5310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23"/>
          <p:cNvSpPr txBox="1"/>
          <p:nvPr>
            <p:custDataLst>
              <p:tags r:id="rId4"/>
            </p:custDataLst>
          </p:nvPr>
        </p:nvSpPr>
        <p:spPr>
          <a:xfrm>
            <a:off x="840740" y="8115300"/>
            <a:ext cx="544004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通过调用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获取充电站信息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552700"/>
            <a:ext cx="10053320" cy="3896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23"/>
          <p:cNvSpPr txBox="1"/>
          <p:nvPr>
            <p:custDataLst>
              <p:tags r:id="rId6"/>
            </p:custDataLst>
          </p:nvPr>
        </p:nvSpPr>
        <p:spPr>
          <a:xfrm>
            <a:off x="9829800" y="6970395"/>
            <a:ext cx="5948680" cy="16662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并且每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30s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刷新一次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然后通过绑定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 onClick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事件跳转到评论界面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并且传入相关信息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3010028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" name="TextBox 23"/>
          <p:cNvSpPr txBox="1"/>
          <p:nvPr>
            <p:custDataLst>
              <p:tags r:id="rId3"/>
            </p:custDataLst>
          </p:nvPr>
        </p:nvSpPr>
        <p:spPr>
          <a:xfrm>
            <a:off x="8053070" y="8420100"/>
            <a:ext cx="8976360" cy="156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在页面创建时调用数据获取函数并检查</a:t>
            </a:r>
            <a:r>
              <a:rPr lang="en-US" altLang="zh-CN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jwt token</a:t>
            </a: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是否过期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如果过期提示用户登陆过期并返回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没有则向后端获取信息并绑定到页面上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6" name="图片 15" descr="微信图片_20241217165534"/>
          <p:cNvPicPr>
            <a:picLocks noChangeAspect="1"/>
          </p:cNvPicPr>
          <p:nvPr/>
        </p:nvPicPr>
        <p:blipFill>
          <a:blip r:embed="rId4"/>
          <a:srcRect l="2021" r="977"/>
          <a:stretch>
            <a:fillRect/>
          </a:stretch>
        </p:blipFill>
        <p:spPr>
          <a:xfrm>
            <a:off x="1600200" y="2095500"/>
            <a:ext cx="3657600" cy="7617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1"/>
          <p:cNvGrpSpPr/>
          <p:nvPr>
            <p:custDataLst>
              <p:tags r:id="rId5"/>
            </p:custDataLst>
          </p:nvPr>
        </p:nvGrpSpPr>
        <p:grpSpPr>
          <a:xfrm rot="0">
            <a:off x="5669280" y="5295900"/>
            <a:ext cx="1614805" cy="533400"/>
            <a:chOff x="-4010660" y="2010591"/>
            <a:chExt cx="3285913" cy="659553"/>
          </a:xfrm>
        </p:grpSpPr>
        <p:sp>
          <p:nvSpPr>
            <p:cNvPr id="20" name="Freeform 12"/>
            <p:cNvSpPr/>
            <p:nvPr>
              <p:custDataLst>
                <p:tags r:id="rId6"/>
              </p:custDataLst>
            </p:nvPr>
          </p:nvSpPr>
          <p:spPr>
            <a:xfrm>
              <a:off x="-4010660" y="2010591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098675" y="8531225"/>
            <a:ext cx="2630170" cy="6896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395" y="1257300"/>
            <a:ext cx="9617710" cy="70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440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8557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of the app testing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6933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PART.02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010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应用测试的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复杂性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9700"/>
            <a:ext cx="1662684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11370"/>
            <a:ext cx="12681585" cy="5250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26"/>
          <p:cNvSpPr txBox="1"/>
          <p:nvPr/>
        </p:nvSpPr>
        <p:spPr>
          <a:xfrm>
            <a:off x="13829665" y="4686300"/>
            <a:ext cx="3559175" cy="495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该报告详细记录了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iQOO Neo5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、黑鲨游戏手机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以及荣耀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50 Pro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等几款手机的性能测试结果。测试内容涵盖了初始化、安装、启动、遍历检查、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Monkey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压力测试以及卸载等多个环节，旨在全面评估手机的稳定性和可靠性。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endParaRPr lang="en-US" altLang="zh-CN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经过我们的测试流程，所有参与测试的手机均表现出色，所有测试项目均顺利通过，没有出现安装失败、启动失败、运行异常或卸载失败等问题。这一结果不仅验证了这些手机在性能上的卓越表现，也体现了它们在应对各种使用场景时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5955" y="654050"/>
            <a:ext cx="7878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F497D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https://www.testin.cn/s/7fe95ca6</a:t>
            </a:r>
            <a:r>
              <a:rPr lang="en-US" altLang="zh-CN"/>
              <a:t> </a:t>
            </a:r>
            <a:r>
              <a:rPr lang="zh-CN" altLang="en-US"/>
              <a:t>点击此处即可查看详细的测试报告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158240" y="1847850"/>
          <a:ext cx="1610106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10"/>
                <a:gridCol w="2683510"/>
                <a:gridCol w="2683510"/>
                <a:gridCol w="2683510"/>
                <a:gridCol w="2683510"/>
                <a:gridCol w="2683510"/>
              </a:tblGrid>
              <a:tr h="1059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名称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系统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型号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版本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分辨率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IMEI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Redmi K40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M2012K11AC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863074053631967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iQOO Neo5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V2055A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862257058714711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黑鲨 游戏手机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KSR-A0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869901051570074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荣耀 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RNA-AN00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1236 x 2676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861400055812101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Realme Q3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RMX2205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macd097fed8557b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0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7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8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9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20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1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2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3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4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5.xml><?xml version="1.0" encoding="utf-8"?>
<p:tagLst xmlns:p="http://schemas.openxmlformats.org/presentationml/2006/main">
  <p:tag name="TABLE_ENDDRAG_ORIGIN_RECT" val="1132*349"/>
  <p:tag name="TABLE_ENDDRAG_RECT" val="91*145*1132*349"/>
</p:tagLst>
</file>

<file path=ppt/tags/tag26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7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8.xml><?xml version="1.0" encoding="utf-8"?>
<p:tagLst xmlns:p="http://schemas.openxmlformats.org/presentationml/2006/main">
  <p:tag name="resource_record_key" val="{&quot;10&quot;:[3633634]}"/>
</p:tagLst>
</file>

<file path=ppt/tags/tag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7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8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9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2499</Words>
  <Application>WPS 演示</Application>
  <PresentationFormat>On-screen Show (4:3)</PresentationFormat>
  <Paragraphs>335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阿里巴巴普惠体 Bold</vt:lpstr>
      <vt:lpstr>阿里巴巴普惠体</vt:lpstr>
      <vt:lpstr>思源黑体 Bold</vt:lpstr>
      <vt:lpstr>黑体</vt:lpstr>
      <vt:lpstr>阿里巴巴普惠体 Heavy</vt:lpstr>
      <vt:lpstr>阿里巴巴普惠体 Light</vt:lpstr>
      <vt:lpstr>阿里巴巴普惠体 Medium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黑蓝色科技风企业宣传商业计划书演示文稿</dc:title>
  <dc:creator/>
  <cp:lastModifiedBy>Trespasser</cp:lastModifiedBy>
  <cp:revision>10</cp:revision>
  <dcterms:created xsi:type="dcterms:W3CDTF">2006-08-16T00:00:00Z</dcterms:created>
  <dcterms:modified xsi:type="dcterms:W3CDTF">2024-12-18T11:25:50Z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6EC90C03525641139BD160D3F671F8F4_13</vt:lpwstr>
  </property>
  <property fmtid="{D5CDD505-2E9C-101B-9397-08002B2CF9AE}" pid="3" name="KSOProductBuildVer">
    <vt:lpwstr>2052-12.1.0.19302</vt:lpwstr>
  </property>
</Properties>
</file>